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7" r:id="rId4"/>
    <p:sldId id="258" r:id="rId6"/>
    <p:sldId id="291" r:id="rId7"/>
    <p:sldId id="259" r:id="rId8"/>
    <p:sldId id="260" r:id="rId9"/>
    <p:sldId id="261" r:id="rId10"/>
    <p:sldId id="262" r:id="rId11"/>
    <p:sldId id="263" r:id="rId12"/>
    <p:sldId id="296" r:id="rId13"/>
    <p:sldId id="266" r:id="rId14"/>
    <p:sldId id="272" r:id="rId15"/>
    <p:sldId id="269" r:id="rId16"/>
    <p:sldId id="268" r:id="rId17"/>
    <p:sldId id="270" r:id="rId18"/>
    <p:sldId id="273" r:id="rId19"/>
    <p:sldId id="271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92" r:id="rId31"/>
    <p:sldId id="294" r:id="rId32"/>
    <p:sldId id="295" r:id="rId33"/>
    <p:sldId id="290" r:id="rId3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86470" y="3582670"/>
            <a:ext cx="459740" cy="13487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老师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崔旭丽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8445"/>
            <a:ext cx="9144000" cy="5401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72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876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703705" y="692150"/>
            <a:ext cx="874395" cy="722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89535"/>
            <a:ext cx="8665210" cy="5348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52475" y="440690"/>
            <a:ext cx="722630" cy="6165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63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8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0" y="-57150"/>
            <a:ext cx="93472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79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9211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315720" y="349885"/>
            <a:ext cx="805815" cy="5473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606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68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2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68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7.jpg"/>
          <p:cNvPicPr>
            <a:picLocks noChangeAspect="1"/>
          </p:cNvPicPr>
          <p:nvPr/>
        </p:nvPicPr>
        <p:blipFill>
          <a:blip r:embed="rId1"/>
          <a:srcRect l="3942" t="4468" r="4174" b="3162"/>
          <a:stretch>
            <a:fillRect/>
          </a:stretch>
        </p:blipFill>
        <p:spPr>
          <a:xfrm>
            <a:off x="50165" y="123190"/>
            <a:ext cx="9044305" cy="48971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4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3464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86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3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070" y="-250825"/>
            <a:ext cx="9196070" cy="5645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0"/>
            <a:ext cx="9220835" cy="5714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27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630" y="156210"/>
            <a:ext cx="5116830" cy="498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460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icFile/1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790700" y="615950"/>
            <a:ext cx="6739255" cy="402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0595" y="1266190"/>
            <a:ext cx="5880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君不见，黄河之水天上来，奔流到海不复回。</a:t>
            </a:r>
            <a:endParaRPr lang="zh-CN" altLang="en-US" sz="3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君不见，高堂明镜悲白发，朝如青丝暮成雪。</a:t>
            </a:r>
            <a:endParaRPr lang="zh-CN" altLang="en-US" sz="3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WPS 演示</Application>
  <PresentationFormat>On-screen Show (16:9)</PresentationFormat>
  <Paragraphs>6</Paragraphs>
  <Slides>30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楷体</vt:lpstr>
      <vt:lpstr>微软雅黑</vt:lpstr>
      <vt:lpstr>Arial Unicode MS</vt:lpstr>
      <vt:lpstr>Calibri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雨</cp:lastModifiedBy>
  <cp:revision>6</cp:revision>
  <dcterms:created xsi:type="dcterms:W3CDTF">2021-03-09T15:05:00Z</dcterms:created>
  <dcterms:modified xsi:type="dcterms:W3CDTF">2021-03-11T15:08:27Z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